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72" r:id="rId6"/>
    <p:sldId id="275" r:id="rId7"/>
    <p:sldId id="265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CD4"/>
    <a:srgbClr val="009ED6"/>
    <a:srgbClr val="009BD2"/>
    <a:srgbClr val="00A1DA"/>
    <a:srgbClr val="00AAE6"/>
    <a:srgbClr val="007646"/>
    <a:srgbClr val="007434"/>
    <a:srgbClr val="006C31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3F3F6-DCFD-4C15-8D6F-498A54AE462E}" v="84" dt="2023-02-14T22:34:35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 Cano 17" userId="eda80499c84dfbde" providerId="Windows Live" clId="Web-{D0514FBB-9F24-4ADE-9442-09C17143EC7E}"/>
    <pc:docChg chg="modSld">
      <pc:chgData name="Ar Cano 17" userId="eda80499c84dfbde" providerId="Windows Live" clId="Web-{D0514FBB-9F24-4ADE-9442-09C17143EC7E}" dt="2022-02-16T09:37:01.895" v="20" actId="20577"/>
      <pc:docMkLst>
        <pc:docMk/>
      </pc:docMkLst>
      <pc:sldChg chg="modSp">
        <pc:chgData name="Ar Cano 17" userId="eda80499c84dfbde" providerId="Windows Live" clId="Web-{D0514FBB-9F24-4ADE-9442-09C17143EC7E}" dt="2022-02-16T09:37:01.895" v="20" actId="20577"/>
        <pc:sldMkLst>
          <pc:docMk/>
          <pc:sldMk cId="2037304803" sldId="256"/>
        </pc:sldMkLst>
        <pc:spChg chg="mod">
          <ac:chgData name="Ar Cano 17" userId="eda80499c84dfbde" providerId="Windows Live" clId="Web-{D0514FBB-9F24-4ADE-9442-09C17143EC7E}" dt="2022-02-16T09:37:01.895" v="20" actId="20577"/>
          <ac:spMkLst>
            <pc:docMk/>
            <pc:sldMk cId="2037304803" sldId="256"/>
            <ac:spMk id="10" creationId="{41928300-7F2D-4312-A768-7648B332F53E}"/>
          </ac:spMkLst>
        </pc:spChg>
      </pc:sldChg>
    </pc:docChg>
  </pc:docChgLst>
  <pc:docChgLst>
    <pc:chgData name="Ar Cano 17" userId="eda80499c84dfbde" providerId="Windows Live" clId="Web-{1329F8B2-D72B-4C83-8BAC-7B3E0B275D96}"/>
    <pc:docChg chg="addSld modSld sldOrd">
      <pc:chgData name="Ar Cano 17" userId="eda80499c84dfbde" providerId="Windows Live" clId="Web-{1329F8B2-D72B-4C83-8BAC-7B3E0B275D96}" dt="2022-02-16T09:35:31.653" v="279" actId="20577"/>
      <pc:docMkLst>
        <pc:docMk/>
      </pc:docMkLst>
      <pc:sldChg chg="modSp">
        <pc:chgData name="Ar Cano 17" userId="eda80499c84dfbde" providerId="Windows Live" clId="Web-{1329F8B2-D72B-4C83-8BAC-7B3E0B275D96}" dt="2022-02-16T09:09:28.510" v="51" actId="20577"/>
        <pc:sldMkLst>
          <pc:docMk/>
          <pc:sldMk cId="1121120113" sldId="272"/>
        </pc:sldMkLst>
        <pc:spChg chg="mod">
          <ac:chgData name="Ar Cano 17" userId="eda80499c84dfbde" providerId="Windows Live" clId="Web-{1329F8B2-D72B-4C83-8BAC-7B3E0B275D96}" dt="2022-02-16T09:09:28.510" v="51" actId="20577"/>
          <ac:spMkLst>
            <pc:docMk/>
            <pc:sldMk cId="1121120113" sldId="272"/>
            <ac:spMk id="5" creationId="{9F39BEBE-7C04-4B04-9AE2-5E9168BBA0C1}"/>
          </ac:spMkLst>
        </pc:spChg>
      </pc:sldChg>
      <pc:sldChg chg="ord">
        <pc:chgData name="Ar Cano 17" userId="eda80499c84dfbde" providerId="Windows Live" clId="Web-{1329F8B2-D72B-4C83-8BAC-7B3E0B275D96}" dt="2022-02-16T09:10:01.480" v="52"/>
        <pc:sldMkLst>
          <pc:docMk/>
          <pc:sldMk cId="2078417319" sldId="273"/>
        </pc:sldMkLst>
      </pc:sldChg>
      <pc:sldChg chg="addSp delSp modSp ord">
        <pc:chgData name="Ar Cano 17" userId="eda80499c84dfbde" providerId="Windows Live" clId="Web-{1329F8B2-D72B-4C83-8BAC-7B3E0B275D96}" dt="2022-02-16T09:16:13.806" v="83" actId="1076"/>
        <pc:sldMkLst>
          <pc:docMk/>
          <pc:sldMk cId="2353476818" sldId="274"/>
        </pc:sldMkLst>
        <pc:spChg chg="mod">
          <ac:chgData name="Ar Cano 17" userId="eda80499c84dfbde" providerId="Windows Live" clId="Web-{1329F8B2-D72B-4C83-8BAC-7B3E0B275D96}" dt="2022-02-16T09:15:01.257" v="67" actId="1076"/>
          <ac:spMkLst>
            <pc:docMk/>
            <pc:sldMk cId="2353476818" sldId="274"/>
            <ac:spMk id="3" creationId="{72087029-22E0-41B2-A05F-25AE10EF0D38}"/>
          </ac:spMkLst>
        </pc:spChg>
        <pc:spChg chg="add mod">
          <ac:chgData name="Ar Cano 17" userId="eda80499c84dfbde" providerId="Windows Live" clId="Web-{1329F8B2-D72B-4C83-8BAC-7B3E0B275D96}" dt="2022-02-16T09:16:13.806" v="83" actId="1076"/>
          <ac:spMkLst>
            <pc:docMk/>
            <pc:sldMk cId="2353476818" sldId="274"/>
            <ac:spMk id="4" creationId="{67C97469-2032-4255-8B6C-09CF21EE1E32}"/>
          </ac:spMkLst>
        </pc:spChg>
        <pc:picChg chg="add mod">
          <ac:chgData name="Ar Cano 17" userId="eda80499c84dfbde" providerId="Windows Live" clId="Web-{1329F8B2-D72B-4C83-8BAC-7B3E0B275D96}" dt="2022-02-16T09:15:29.773" v="73" actId="1076"/>
          <ac:picMkLst>
            <pc:docMk/>
            <pc:sldMk cId="2353476818" sldId="274"/>
            <ac:picMk id="2" creationId="{7EB15FE7-7D86-4C42-92DE-F733A60FEDE0}"/>
          </ac:picMkLst>
        </pc:picChg>
        <pc:picChg chg="del">
          <ac:chgData name="Ar Cano 17" userId="eda80499c84dfbde" providerId="Windows Live" clId="Web-{1329F8B2-D72B-4C83-8BAC-7B3E0B275D96}" dt="2022-02-16T09:13:25.301" v="54"/>
          <ac:picMkLst>
            <pc:docMk/>
            <pc:sldMk cId="2353476818" sldId="274"/>
            <ac:picMk id="5" creationId="{A008AEBB-7552-44C2-9B7A-12157B08F390}"/>
          </ac:picMkLst>
        </pc:picChg>
      </pc:sldChg>
      <pc:sldChg chg="addSp delSp modSp new mod setBg">
        <pc:chgData name="Ar Cano 17" userId="eda80499c84dfbde" providerId="Windows Live" clId="Web-{1329F8B2-D72B-4C83-8BAC-7B3E0B275D96}" dt="2022-02-16T09:35:31.653" v="279" actId="20577"/>
        <pc:sldMkLst>
          <pc:docMk/>
          <pc:sldMk cId="2347753262" sldId="275"/>
        </pc:sldMkLst>
        <pc:spChg chg="mod">
          <ac:chgData name="Ar Cano 17" userId="eda80499c84dfbde" providerId="Windows Live" clId="Web-{1329F8B2-D72B-4C83-8BAC-7B3E0B275D96}" dt="2022-02-16T09:31:30.349" v="276" actId="1076"/>
          <ac:spMkLst>
            <pc:docMk/>
            <pc:sldMk cId="2347753262" sldId="275"/>
            <ac:spMk id="2" creationId="{4A6D6A21-9703-42DA-8DC4-2FE8CB34FF6F}"/>
          </ac:spMkLst>
        </pc:spChg>
        <pc:spChg chg="mod">
          <ac:chgData name="Ar Cano 17" userId="eda80499c84dfbde" providerId="Windows Live" clId="Web-{1329F8B2-D72B-4C83-8BAC-7B3E0B275D96}" dt="2022-02-16T09:35:31.653" v="279" actId="20577"/>
          <ac:spMkLst>
            <pc:docMk/>
            <pc:sldMk cId="2347753262" sldId="275"/>
            <ac:spMk id="3" creationId="{965BE6E7-2F12-45D0-9F36-B3D2B77B5510}"/>
          </ac:spMkLst>
        </pc:spChg>
        <pc:spChg chg="add del">
          <ac:chgData name="Ar Cano 17" userId="eda80499c84dfbde" providerId="Windows Live" clId="Web-{1329F8B2-D72B-4C83-8BAC-7B3E0B275D96}" dt="2022-02-16T09:21:46.628" v="96"/>
          <ac:spMkLst>
            <pc:docMk/>
            <pc:sldMk cId="2347753262" sldId="275"/>
            <ac:spMk id="4" creationId="{D17E153A-50AE-453E-B249-A0B0160692D1}"/>
          </ac:spMkLst>
        </pc:spChg>
      </pc:sldChg>
    </pc:docChg>
  </pc:docChgLst>
  <pc:docChgLst>
    <pc:chgData name="Ar Cano 17" userId="eda80499c84dfbde" providerId="LiveId" clId="{A323F3F6-DCFD-4C15-8D6F-498A54AE462E}"/>
    <pc:docChg chg="undo redo custSel addSld delSld modSld sldOrd modMainMaster">
      <pc:chgData name="Ar Cano 17" userId="eda80499c84dfbde" providerId="LiveId" clId="{A323F3F6-DCFD-4C15-8D6F-498A54AE462E}" dt="2023-02-15T20:17:26.344" v="1301" actId="20577"/>
      <pc:docMkLst>
        <pc:docMk/>
      </pc:docMkLst>
      <pc:sldChg chg="delSp modSp mod modTransition setBg">
        <pc:chgData name="Ar Cano 17" userId="eda80499c84dfbde" providerId="LiveId" clId="{A323F3F6-DCFD-4C15-8D6F-498A54AE462E}" dt="2023-02-14T22:34:35.028" v="900"/>
        <pc:sldMkLst>
          <pc:docMk/>
          <pc:sldMk cId="2037304803" sldId="256"/>
        </pc:sldMkLst>
        <pc:spChg chg="mod">
          <ac:chgData name="Ar Cano 17" userId="eda80499c84dfbde" providerId="LiveId" clId="{A323F3F6-DCFD-4C15-8D6F-498A54AE462E}" dt="2022-02-15T00:04:57.427" v="53" actId="20577"/>
          <ac:spMkLst>
            <pc:docMk/>
            <pc:sldMk cId="2037304803" sldId="256"/>
            <ac:spMk id="8" creationId="{EAFE2CD3-67A8-4DE6-97FB-40AA1A7CFCE3}"/>
          </ac:spMkLst>
        </pc:spChg>
        <pc:spChg chg="mod">
          <ac:chgData name="Ar Cano 17" userId="eda80499c84dfbde" providerId="LiveId" clId="{A323F3F6-DCFD-4C15-8D6F-498A54AE462E}" dt="2023-02-14T22:33:18.972" v="882" actId="20577"/>
          <ac:spMkLst>
            <pc:docMk/>
            <pc:sldMk cId="2037304803" sldId="256"/>
            <ac:spMk id="11" creationId="{F245C86C-4E61-49D2-8A27-32470FDC1CA5}"/>
          </ac:spMkLst>
        </pc:spChg>
        <pc:spChg chg="mod">
          <ac:chgData name="Ar Cano 17" userId="eda80499c84dfbde" providerId="LiveId" clId="{A323F3F6-DCFD-4C15-8D6F-498A54AE462E}" dt="2022-02-15T00:04:40.062" v="40" actId="6549"/>
          <ac:spMkLst>
            <pc:docMk/>
            <pc:sldMk cId="2037304803" sldId="256"/>
            <ac:spMk id="12" creationId="{5623DB42-FDB4-41D8-BA32-72F14217AFE3}"/>
          </ac:spMkLst>
        </pc:spChg>
        <pc:picChg chg="del">
          <ac:chgData name="Ar Cano 17" userId="eda80499c84dfbde" providerId="LiveId" clId="{A323F3F6-DCFD-4C15-8D6F-498A54AE462E}" dt="2022-02-15T00:07:12.923" v="60" actId="478"/>
          <ac:picMkLst>
            <pc:docMk/>
            <pc:sldMk cId="2037304803" sldId="256"/>
            <ac:picMk id="2" creationId="{3BD75A2E-F82E-4613-A5C8-6AB576D20DF1}"/>
          </ac:picMkLst>
        </pc:picChg>
      </pc:sldChg>
      <pc:sldChg chg="modSp mod modTransition">
        <pc:chgData name="Ar Cano 17" userId="eda80499c84dfbde" providerId="LiveId" clId="{A323F3F6-DCFD-4C15-8D6F-498A54AE462E}" dt="2023-02-14T23:07:52.609" v="1240" actId="20577"/>
        <pc:sldMkLst>
          <pc:docMk/>
          <pc:sldMk cId="149298762" sldId="265"/>
        </pc:sldMkLst>
        <pc:spChg chg="mod">
          <ac:chgData name="Ar Cano 17" userId="eda80499c84dfbde" providerId="LiveId" clId="{A323F3F6-DCFD-4C15-8D6F-498A54AE462E}" dt="2023-02-14T23:07:52.609" v="1240" actId="20577"/>
          <ac:spMkLst>
            <pc:docMk/>
            <pc:sldMk cId="149298762" sldId="265"/>
            <ac:spMk id="5" creationId="{95885266-425D-4384-AAE7-D8C72D973A82}"/>
          </ac:spMkLst>
        </pc:spChg>
      </pc:sldChg>
      <pc:sldChg chg="del">
        <pc:chgData name="Ar Cano 17" userId="eda80499c84dfbde" providerId="LiveId" clId="{A323F3F6-DCFD-4C15-8D6F-498A54AE462E}" dt="2022-02-15T23:08:04.188" v="423" actId="47"/>
        <pc:sldMkLst>
          <pc:docMk/>
          <pc:sldMk cId="3754331784" sldId="266"/>
        </pc:sldMkLst>
      </pc:sldChg>
      <pc:sldChg chg="del">
        <pc:chgData name="Ar Cano 17" userId="eda80499c84dfbde" providerId="LiveId" clId="{A323F3F6-DCFD-4C15-8D6F-498A54AE462E}" dt="2022-02-15T23:08:09.381" v="424" actId="47"/>
        <pc:sldMkLst>
          <pc:docMk/>
          <pc:sldMk cId="3910559030" sldId="267"/>
        </pc:sldMkLst>
      </pc:sldChg>
      <pc:sldChg chg="modSp mod modTransition">
        <pc:chgData name="Ar Cano 17" userId="eda80499c84dfbde" providerId="LiveId" clId="{A323F3F6-DCFD-4C15-8D6F-498A54AE462E}" dt="2023-02-15T20:15:00.187" v="1242" actId="20577"/>
        <pc:sldMkLst>
          <pc:docMk/>
          <pc:sldMk cId="1807732363" sldId="269"/>
        </pc:sldMkLst>
        <pc:spChg chg="mod">
          <ac:chgData name="Ar Cano 17" userId="eda80499c84dfbde" providerId="LiveId" clId="{A323F3F6-DCFD-4C15-8D6F-498A54AE462E}" dt="2023-02-15T20:15:00.187" v="1242" actId="20577"/>
          <ac:spMkLst>
            <pc:docMk/>
            <pc:sldMk cId="1807732363" sldId="269"/>
            <ac:spMk id="3" creationId="{57F55449-BF09-47D7-95BF-C7A29985E304}"/>
          </ac:spMkLst>
        </pc:spChg>
      </pc:sldChg>
      <pc:sldChg chg="del ord">
        <pc:chgData name="Ar Cano 17" userId="eda80499c84dfbde" providerId="LiveId" clId="{A323F3F6-DCFD-4C15-8D6F-498A54AE462E}" dt="2022-02-15T23:31:49.277" v="820" actId="47"/>
        <pc:sldMkLst>
          <pc:docMk/>
          <pc:sldMk cId="724265272" sldId="270"/>
        </pc:sldMkLst>
      </pc:sldChg>
      <pc:sldChg chg="del ord">
        <pc:chgData name="Ar Cano 17" userId="eda80499c84dfbde" providerId="LiveId" clId="{A323F3F6-DCFD-4C15-8D6F-498A54AE462E}" dt="2022-02-15T23:31:46.600" v="819" actId="47"/>
        <pc:sldMkLst>
          <pc:docMk/>
          <pc:sldMk cId="3063756293" sldId="271"/>
        </pc:sldMkLst>
      </pc:sldChg>
      <pc:sldChg chg="addSp delSp modSp new mod ord modTransition">
        <pc:chgData name="Ar Cano 17" userId="eda80499c84dfbde" providerId="LiveId" clId="{A323F3F6-DCFD-4C15-8D6F-498A54AE462E}" dt="2023-02-15T20:15:29.622" v="1244"/>
        <pc:sldMkLst>
          <pc:docMk/>
          <pc:sldMk cId="1121120113" sldId="272"/>
        </pc:sldMkLst>
        <pc:spChg chg="del">
          <ac:chgData name="Ar Cano 17" userId="eda80499c84dfbde" providerId="LiveId" clId="{A323F3F6-DCFD-4C15-8D6F-498A54AE462E}" dt="2022-02-15T00:10:10.402" v="186" actId="478"/>
          <ac:spMkLst>
            <pc:docMk/>
            <pc:sldMk cId="1121120113" sldId="272"/>
            <ac:spMk id="2" creationId="{EE8249CB-F110-4A63-8612-E715F52219A6}"/>
          </ac:spMkLst>
        </pc:spChg>
        <pc:spChg chg="add del">
          <ac:chgData name="Ar Cano 17" userId="eda80499c84dfbde" providerId="LiveId" clId="{A323F3F6-DCFD-4C15-8D6F-498A54AE462E}" dt="2022-02-15T23:10:50.734" v="428" actId="22"/>
          <ac:spMkLst>
            <pc:docMk/>
            <pc:sldMk cId="1121120113" sldId="272"/>
            <ac:spMk id="3" creationId="{5226D971-694C-4616-835B-BF191743199D}"/>
          </ac:spMkLst>
        </pc:spChg>
        <pc:spChg chg="del">
          <ac:chgData name="Ar Cano 17" userId="eda80499c84dfbde" providerId="LiveId" clId="{A323F3F6-DCFD-4C15-8D6F-498A54AE462E}" dt="2022-02-15T00:10:14.421" v="187" actId="478"/>
          <ac:spMkLst>
            <pc:docMk/>
            <pc:sldMk cId="1121120113" sldId="272"/>
            <ac:spMk id="3" creationId="{FB039E1D-D4EF-4F9B-A66B-445FEE22C8AA}"/>
          </ac:spMkLst>
        </pc:spChg>
        <pc:spChg chg="add mod">
          <ac:chgData name="Ar Cano 17" userId="eda80499c84dfbde" providerId="LiveId" clId="{A323F3F6-DCFD-4C15-8D6F-498A54AE462E}" dt="2023-02-14T22:57:02.849" v="1025" actId="20577"/>
          <ac:spMkLst>
            <pc:docMk/>
            <pc:sldMk cId="1121120113" sldId="272"/>
            <ac:spMk id="5" creationId="{9F39BEBE-7C04-4B04-9AE2-5E9168BBA0C1}"/>
          </ac:spMkLst>
        </pc:spChg>
        <pc:spChg chg="add mod">
          <ac:chgData name="Ar Cano 17" userId="eda80499c84dfbde" providerId="LiveId" clId="{A323F3F6-DCFD-4C15-8D6F-498A54AE462E}" dt="2022-02-15T23:17:48.423" v="494" actId="1038"/>
          <ac:spMkLst>
            <pc:docMk/>
            <pc:sldMk cId="1121120113" sldId="272"/>
            <ac:spMk id="6" creationId="{4FF5D115-691D-43E6-843B-1786CF8647D0}"/>
          </ac:spMkLst>
        </pc:spChg>
      </pc:sldChg>
      <pc:sldChg chg="addSp delSp modSp new add del mod ord modTransition">
        <pc:chgData name="Ar Cano 17" userId="eda80499c84dfbde" providerId="LiveId" clId="{A323F3F6-DCFD-4C15-8D6F-498A54AE462E}" dt="2023-02-15T20:15:52.521" v="1276" actId="1036"/>
        <pc:sldMkLst>
          <pc:docMk/>
          <pc:sldMk cId="2078417319" sldId="273"/>
        </pc:sldMkLst>
        <pc:spChg chg="del">
          <ac:chgData name="Ar Cano 17" userId="eda80499c84dfbde" providerId="LiveId" clId="{A323F3F6-DCFD-4C15-8D6F-498A54AE462E}" dt="2022-02-15T23:31:56.262" v="822" actId="478"/>
          <ac:spMkLst>
            <pc:docMk/>
            <pc:sldMk cId="2078417319" sldId="273"/>
            <ac:spMk id="2" creationId="{019B2E61-BFC3-4030-8B81-D2D5369C134C}"/>
          </ac:spMkLst>
        </pc:spChg>
        <pc:spChg chg="add del mod">
          <ac:chgData name="Ar Cano 17" userId="eda80499c84dfbde" providerId="LiveId" clId="{A323F3F6-DCFD-4C15-8D6F-498A54AE462E}" dt="2023-02-15T20:15:52.521" v="1276" actId="1036"/>
          <ac:spMkLst>
            <pc:docMk/>
            <pc:sldMk cId="2078417319" sldId="273"/>
            <ac:spMk id="3" creationId="{FA2110C3-1DC4-4BAD-BD28-0DE8C0C7D207}"/>
          </ac:spMkLst>
        </pc:spChg>
      </pc:sldChg>
      <pc:sldChg chg="addSp delSp modSp new mod ord modTransition">
        <pc:chgData name="Ar Cano 17" userId="eda80499c84dfbde" providerId="LiveId" clId="{A323F3F6-DCFD-4C15-8D6F-498A54AE462E}" dt="2023-02-15T20:16:03.574" v="1278"/>
        <pc:sldMkLst>
          <pc:docMk/>
          <pc:sldMk cId="2353476818" sldId="274"/>
        </pc:sldMkLst>
        <pc:spChg chg="del">
          <ac:chgData name="Ar Cano 17" userId="eda80499c84dfbde" providerId="LiveId" clId="{A323F3F6-DCFD-4C15-8D6F-498A54AE462E}" dt="2022-02-15T23:32:55.354" v="859" actId="478"/>
          <ac:spMkLst>
            <pc:docMk/>
            <pc:sldMk cId="2353476818" sldId="274"/>
            <ac:spMk id="2" creationId="{4496C90C-782C-47FE-9C0D-D1E9BE2330FC}"/>
          </ac:spMkLst>
        </pc:spChg>
        <pc:spChg chg="mod">
          <ac:chgData name="Ar Cano 17" userId="eda80499c84dfbde" providerId="LiveId" clId="{A323F3F6-DCFD-4C15-8D6F-498A54AE462E}" dt="2022-02-15T23:33:27.131" v="870" actId="14100"/>
          <ac:spMkLst>
            <pc:docMk/>
            <pc:sldMk cId="2353476818" sldId="274"/>
            <ac:spMk id="3" creationId="{72087029-22E0-41B2-A05F-25AE10EF0D38}"/>
          </ac:spMkLst>
        </pc:spChg>
        <pc:picChg chg="add mod">
          <ac:chgData name="Ar Cano 17" userId="eda80499c84dfbde" providerId="LiveId" clId="{A323F3F6-DCFD-4C15-8D6F-498A54AE462E}" dt="2022-02-15T23:34:17.636" v="875" actId="14100"/>
          <ac:picMkLst>
            <pc:docMk/>
            <pc:sldMk cId="2353476818" sldId="274"/>
            <ac:picMk id="5" creationId="{A008AEBB-7552-44C2-9B7A-12157B08F390}"/>
          </ac:picMkLst>
        </pc:picChg>
      </pc:sldChg>
      <pc:sldChg chg="modSp mod modTransition">
        <pc:chgData name="Ar Cano 17" userId="eda80499c84dfbde" providerId="LiveId" clId="{A323F3F6-DCFD-4C15-8D6F-498A54AE462E}" dt="2023-02-15T20:17:26.344" v="1301" actId="20577"/>
        <pc:sldMkLst>
          <pc:docMk/>
          <pc:sldMk cId="2347753262" sldId="275"/>
        </pc:sldMkLst>
        <pc:spChg chg="mod">
          <ac:chgData name="Ar Cano 17" userId="eda80499c84dfbde" providerId="LiveId" clId="{A323F3F6-DCFD-4C15-8D6F-498A54AE462E}" dt="2023-02-15T20:17:26.344" v="1301" actId="20577"/>
          <ac:spMkLst>
            <pc:docMk/>
            <pc:sldMk cId="2347753262" sldId="275"/>
            <ac:spMk id="3" creationId="{965BE6E7-2F12-45D0-9F36-B3D2B77B5510}"/>
          </ac:spMkLst>
        </pc:spChg>
      </pc:sldChg>
      <pc:sldMasterChg chg="modTransition setBg modSldLayout">
        <pc:chgData name="Ar Cano 17" userId="eda80499c84dfbde" providerId="LiveId" clId="{A323F3F6-DCFD-4C15-8D6F-498A54AE462E}" dt="2023-02-14T22:34:35.028" v="900"/>
        <pc:sldMasterMkLst>
          <pc:docMk/>
          <pc:sldMasterMk cId="149219551" sldId="2147483648"/>
        </pc:sldMasterMkLst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416652324" sldId="2147483649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1811388739" sldId="2147483650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728535501" sldId="2147483651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578256510" sldId="2147483652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3210144021" sldId="2147483653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823843220" sldId="2147483654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3809376" sldId="2147483655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224420043" sldId="2147483656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587496834" sldId="2147483657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2269849088" sldId="2147483658"/>
          </pc:sldLayoutMkLst>
        </pc:sldLayoutChg>
        <pc:sldLayoutChg chg="modTransition setBg">
          <pc:chgData name="Ar Cano 17" userId="eda80499c84dfbde" providerId="LiveId" clId="{A323F3F6-DCFD-4C15-8D6F-498A54AE462E}" dt="2023-02-14T22:34:35.028" v="900"/>
          <pc:sldLayoutMkLst>
            <pc:docMk/>
            <pc:sldMasterMk cId="149219551" sldId="2147483648"/>
            <pc:sldLayoutMk cId="171296063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BDC43-AE02-409C-8763-C7E3466E6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2EBFCC-FA49-4EF9-BD14-4B332B4E2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F42A1ED-7726-4090-AF82-24E0D7B5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C919F02-0CCB-4338-92B0-74D0FA311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55CF5F-AC50-4AEE-85C7-5B2BEDBB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665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F5A42-2352-49A5-BE5A-C27EFB8F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559AC77-80FA-43FC-88C8-AC87FBD92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AA0E244-0D70-411C-94E1-049128F7F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C0D4D9-97E7-40DA-A54F-D5B51E018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B54C86D-95D5-4BF6-81D6-52155680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984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B31A5F-6E70-460A-ADA0-2CD97FF2F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7651F47-ADE3-494D-99FB-32C444670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B520AA9-2844-4331-BAB7-263723DD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0C39A7A-F00A-410C-96D7-844987DF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65BCB3-DCF3-40F8-A04B-113540E9B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96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E3B57-99A5-454D-ABEC-A1E726CD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BC54A3B-FB1F-448F-89F5-49B055EE8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877E9FD-83DF-40C1-81D3-A8B85A91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391C9D-CAC9-4DFA-941F-EC9CA2C1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95AD928-6CD9-4675-9A44-E26AF2B5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138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C4B36-04C8-4491-BFFC-724C54DEA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0BCBB59-471D-4856-8895-717F8B44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D78A01C-B7FA-41ED-B2F7-DD3FCF44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0218792-FE43-4222-8C0E-00070BC3F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D9BCFE1-2822-48EC-BCA2-9F24CC70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85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8A133-98BB-49E8-B47D-A3624399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1851C28-AAD9-4447-944A-BFC6FBC8D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42618B4-9780-4E29-BF81-CEE36A1F8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1707181-449A-4448-B3A5-94E6FFB4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2422C31-464E-4E41-94EC-C65A7B16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3FD624E-B3DA-4F8C-9FB3-ADBE7536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825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88C6C-E255-425E-A2D1-16AAA208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9D2432-7FE3-4BAE-96FC-165F41065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9C4C38D-E408-49D2-BAE3-E85F11F99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6A6823BA-5FB3-417D-BA07-045BB8ECE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521C82E-4A8E-465D-A7F0-6071382E0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FDD3521-8923-4E6E-9A34-0068E201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439D2AB-FCB3-4002-9E60-F2571D52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CF38CCD-FDA2-466E-A679-05C99538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014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8854D-A82F-4ADD-BFDF-75F3303EE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631F347-02F1-41F5-B419-AD316E5A5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6651041-2A55-495F-A9D0-FA5F6088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9B4E36D-9D2C-4475-A11C-7567BF9A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84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7D4BEC1-B4F4-4F44-BEF6-DDC690DA3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1AD43C0C-3FB0-4B0B-BD9C-A63F8C8D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B7484651-3A60-4B87-A356-CDDD59D7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5A7D2-8D5E-4D51-9F72-6DD98872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A797CC-737E-4E1F-9293-D88D5D94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0B60D44-F23B-4B97-95BD-0D2210386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52A40B3-8C1B-473F-946E-01AA15C11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C91DD2E-7D97-4691-B15E-914F68560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476CCC-61CE-40BE-B824-25ACEDDB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442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1CC80-DF48-460D-894A-DBA0C6788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22DE3A3-70A6-4E7E-865D-4B1A921011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E4968F5-2267-4DF3-A9D9-B22FC851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89CA680-D7F7-4357-8773-7596B4C4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1F5F9FA-CD43-4922-91FC-847840B0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E013746-29DB-47DB-9F46-EC7C1B782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749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B303B2B9-00D7-47FB-8888-E1448620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CCAC638-AC56-43D0-A9DD-67AD66A6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FF9B623-4CC1-419D-8E3B-8C9ED30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9087-8BD5-4F41-9500-86CA2CCA3A1F}" type="datetimeFigureOut">
              <a:rPr lang="pt-PT" smtClean="0"/>
              <a:t>15/02/2023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3EACA4-7ACE-43DB-89DE-B2255A425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A9A1728-BF72-4B78-8BE1-CB729806D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5A19-5E5E-41E2-9347-F4A80CE66A0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1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on@iseg.ulisboa.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AFE2CD3-67A8-4DE6-97FB-40AA1A7CF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019" y="2428080"/>
            <a:ext cx="7759933" cy="573583"/>
          </a:xfrm>
        </p:spPr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E s p a ñ o l  A2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Finanzas</a:t>
            </a:r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4CB550-763A-467A-8867-15CA5ABFB8A7}"/>
              </a:ext>
            </a:extLst>
          </p:cNvPr>
          <p:cNvSpPr txBox="1">
            <a:spLocks/>
          </p:cNvSpPr>
          <p:nvPr/>
        </p:nvSpPr>
        <p:spPr>
          <a:xfrm>
            <a:off x="2364973" y="146811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1928300-7F2D-4312-A768-7648B332F53E}"/>
              </a:ext>
            </a:extLst>
          </p:cNvPr>
          <p:cNvSpPr txBox="1">
            <a:spLocks/>
          </p:cNvSpPr>
          <p:nvPr/>
        </p:nvSpPr>
        <p:spPr>
          <a:xfrm>
            <a:off x="3696256" y="3741318"/>
            <a:ext cx="4962836" cy="1287884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Armando Aguilar de León</a:t>
            </a:r>
          </a:p>
          <a:p>
            <a:pPr algn="ctr" defTabSz="457200">
              <a:spcBef>
                <a:spcPct val="20000"/>
              </a:spcBef>
              <a:buFont typeface="Arial"/>
              <a:defRPr/>
            </a:pPr>
            <a:r>
              <a:rPr lang="es-MX" sz="2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aleon@iseg.ulisboa.pt</a:t>
            </a:r>
            <a:r>
              <a:rPr lang="es-MX" sz="2400" b="1" dirty="0">
                <a:solidFill>
                  <a:schemeClr val="bg1"/>
                </a:solidFill>
              </a:rPr>
              <a:t> </a:t>
            </a:r>
            <a:endParaRPr lang="en-US" sz="2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cs typeface="Calibri" panose="020F0502020204030204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245C86C-4E61-49D2-8A27-32470FDC1CA5}"/>
              </a:ext>
            </a:extLst>
          </p:cNvPr>
          <p:cNvSpPr/>
          <p:nvPr/>
        </p:nvSpPr>
        <p:spPr>
          <a:xfrm>
            <a:off x="3923607" y="6325985"/>
            <a:ext cx="4613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Lisboa, 2023. 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623DB42-FDB4-41D8-BA32-72F14217AFE3}"/>
              </a:ext>
            </a:extLst>
          </p:cNvPr>
          <p:cNvSpPr txBox="1">
            <a:spLocks/>
          </p:cNvSpPr>
          <p:nvPr/>
        </p:nvSpPr>
        <p:spPr>
          <a:xfrm>
            <a:off x="3848803" y="137922"/>
            <a:ext cx="4477788" cy="58189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S E G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3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F55449-BF09-47D7-95BF-C7A29985E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293"/>
            <a:ext cx="10515600" cy="48931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419" dirty="0">
                <a:solidFill>
                  <a:schemeClr val="bg1"/>
                </a:solidFill>
              </a:rPr>
              <a:t>ESPAÑOL A2. Finanzas</a:t>
            </a:r>
          </a:p>
          <a:p>
            <a:pPr marL="0" indent="0" algn="ctr">
              <a:buNone/>
            </a:pPr>
            <a:endParaRPr lang="es-419" dirty="0">
              <a:solidFill>
                <a:schemeClr val="bg1"/>
              </a:solidFill>
            </a:endParaRPr>
          </a:p>
          <a:p>
            <a:r>
              <a:rPr lang="es-419" dirty="0">
                <a:solidFill>
                  <a:schemeClr val="bg1"/>
                </a:solidFill>
              </a:rPr>
              <a:t>Formación de 52 horas.</a:t>
            </a:r>
          </a:p>
          <a:p>
            <a:r>
              <a:rPr lang="es-419" dirty="0">
                <a:solidFill>
                  <a:schemeClr val="bg1"/>
                </a:solidFill>
              </a:rPr>
              <a:t>Sesiones de dos horas los días miércoles y viernes.</a:t>
            </a:r>
          </a:p>
          <a:p>
            <a:pPr marL="0" indent="0">
              <a:buNone/>
            </a:pPr>
            <a:r>
              <a:rPr lang="es-419" dirty="0">
                <a:solidFill>
                  <a:schemeClr val="bg1"/>
                </a:solidFill>
              </a:rPr>
              <a:t>	Turma 31: miércoles de 10h a 12h / viernes de 08h a 10h. Sala F1 004.</a:t>
            </a:r>
          </a:p>
          <a:p>
            <a:pPr marL="0" indent="0">
              <a:buNone/>
            </a:pPr>
            <a:r>
              <a:rPr lang="es-419" dirty="0">
                <a:solidFill>
                  <a:schemeClr val="bg1"/>
                </a:solidFill>
              </a:rPr>
              <a:t>	Turma 32: miércoles de 08 a 10h / viernes de 10h a 12h. Sala F1 002.</a:t>
            </a:r>
          </a:p>
          <a:p>
            <a:r>
              <a:rPr lang="es-419" dirty="0">
                <a:solidFill>
                  <a:schemeClr val="bg1"/>
                </a:solidFill>
              </a:rPr>
              <a:t>Inicio: 15 de febrero de 2023.</a:t>
            </a:r>
          </a:p>
          <a:p>
            <a:r>
              <a:rPr lang="es-419" dirty="0">
                <a:solidFill>
                  <a:schemeClr val="bg1"/>
                </a:solidFill>
              </a:rPr>
              <a:t>Final: 19 de mayo de 2023. </a:t>
            </a:r>
          </a:p>
          <a:p>
            <a:r>
              <a:rPr lang="es-419" dirty="0">
                <a:solidFill>
                  <a:schemeClr val="bg1"/>
                </a:solidFill>
              </a:rPr>
              <a:t>Días feriados: 5 y 7 de abril (Semana Santa).</a:t>
            </a:r>
          </a:p>
          <a:p>
            <a:pPr marL="0" indent="0">
              <a:buNone/>
            </a:pPr>
            <a:endParaRPr lang="es-419" dirty="0">
              <a:solidFill>
                <a:schemeClr val="bg1"/>
              </a:solidFill>
            </a:endParaRPr>
          </a:p>
          <a:p>
            <a:endParaRPr lang="es-419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73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2110C3-1DC4-4BAD-BD28-0DE8C0C7D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83" y="1836143"/>
            <a:ext cx="10515600" cy="4351338"/>
          </a:xfrm>
        </p:spPr>
        <p:txBody>
          <a:bodyPr/>
          <a:lstStyle/>
          <a:p>
            <a:r>
              <a:rPr lang="pt-PT" dirty="0">
                <a:solidFill>
                  <a:schemeClr val="bg1"/>
                </a:solidFill>
              </a:rPr>
              <a:t>Ver programa: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087029-22E0-41B2-A05F-25AE10EF0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0" y="110196"/>
            <a:ext cx="2319068" cy="727794"/>
          </a:xfrm>
        </p:spPr>
        <p:txBody>
          <a:bodyPr/>
          <a:lstStyle/>
          <a:p>
            <a:pPr marL="0" indent="0">
              <a:buNone/>
            </a:pPr>
            <a:r>
              <a:rPr lang="pt-PT" dirty="0">
                <a:solidFill>
                  <a:schemeClr val="bg1"/>
                </a:solidFill>
              </a:rPr>
              <a:t>Manual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" name="Image 3">
            <a:extLst>
              <a:ext uri="{FF2B5EF4-FFF2-40B4-BE49-F238E27FC236}">
                <a16:creationId xmlns:a16="http://schemas.microsoft.com/office/drawing/2014/main" id="{7EB15FE7-7D86-4C42-92DE-F733A60FE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571" y="-3160"/>
            <a:ext cx="5029200" cy="686432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7C97469-2032-4255-8B6C-09CF21EE1E32}"/>
              </a:ext>
            </a:extLst>
          </p:cNvPr>
          <p:cNvSpPr txBox="1"/>
          <p:nvPr/>
        </p:nvSpPr>
        <p:spPr>
          <a:xfrm>
            <a:off x="6415670" y="2754351"/>
            <a:ext cx="585624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419" dirty="0" err="1">
                <a:solidFill>
                  <a:srgbClr val="FFFFFF"/>
                </a:solidFill>
                <a:cs typeface="Segoe UI"/>
              </a:rPr>
              <a:t>Prost</a:t>
            </a:r>
            <a:r>
              <a:rPr lang="es-419" dirty="0">
                <a:solidFill>
                  <a:srgbClr val="FFFFFF"/>
                </a:solidFill>
                <a:cs typeface="Segoe UI"/>
              </a:rPr>
              <a:t>, </a:t>
            </a:r>
            <a:r>
              <a:rPr lang="es-419" dirty="0" err="1">
                <a:solidFill>
                  <a:srgbClr val="FFFFFF"/>
                </a:solidFill>
                <a:cs typeface="Segoe UI"/>
              </a:rPr>
              <a:t>Gisèle</a:t>
            </a:r>
            <a:r>
              <a:rPr lang="es-419" dirty="0">
                <a:solidFill>
                  <a:srgbClr val="FFFFFF"/>
                </a:solidFill>
                <a:cs typeface="Segoe UI"/>
              </a:rPr>
              <a:t> y Alfredo Noriega. </a:t>
            </a:r>
            <a:r>
              <a:rPr lang="es-419" i="1" dirty="0">
                <a:solidFill>
                  <a:srgbClr val="FFFFFF"/>
                </a:solidFill>
                <a:cs typeface="Segoe UI"/>
              </a:rPr>
              <a:t>Al día. Inicial.</a:t>
            </a:r>
            <a:r>
              <a:rPr lang="es-419" dirty="0">
                <a:solidFill>
                  <a:srgbClr val="FFFFFF"/>
                </a:solidFill>
                <a:cs typeface="Segoe UI"/>
              </a:rPr>
              <a:t>  España, SGEL.</a:t>
            </a:r>
            <a:r>
              <a:rPr lang="fr-FR" dirty="0">
                <a:solidFill>
                  <a:srgbClr val="FFFFFF"/>
                </a:solidFill>
                <a:cs typeface="Calibri"/>
              </a:rPr>
              <a:t> </a:t>
            </a:r>
            <a:endParaRPr lang="fr-FR" dirty="0">
              <a:solidFill>
                <a:srgbClr val="000000"/>
              </a:solidFill>
              <a:cs typeface="Calibri"/>
            </a:endParaRPr>
          </a:p>
          <a:p>
            <a:r>
              <a:rPr lang="es-419" dirty="0">
                <a:solidFill>
                  <a:srgbClr val="FFFFFF"/>
                </a:solidFill>
                <a:cs typeface="Segoe UI"/>
              </a:rPr>
              <a:t>(Unidades: 0-5 y 8).</a:t>
            </a:r>
            <a:r>
              <a:rPr lang="fr-FR" dirty="0">
                <a:solidFill>
                  <a:srgbClr val="FFFFFF"/>
                </a:solidFill>
                <a:cs typeface="Calibri"/>
              </a:rPr>
              <a:t> </a:t>
            </a:r>
            <a:endParaRPr lang="fr-F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47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F39BEBE-7C04-4B04-9AE2-5E9168BBA0C1}"/>
              </a:ext>
            </a:extLst>
          </p:cNvPr>
          <p:cNvSpPr txBox="1"/>
          <p:nvPr/>
        </p:nvSpPr>
        <p:spPr>
          <a:xfrm>
            <a:off x="134239" y="1366973"/>
            <a:ext cx="12061987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</a:rPr>
              <a:t>Pruebas: 70% (media de las pruebas realizadas durante el semestre). </a:t>
            </a:r>
          </a:p>
          <a:p>
            <a:r>
              <a:rPr lang="es-ES" sz="3200" dirty="0">
                <a:solidFill>
                  <a:schemeClr val="bg1"/>
                </a:solidFill>
              </a:rPr>
              <a:t>	Prueba oral: Presentación de un tema del curso.  17,5%</a:t>
            </a:r>
            <a:endParaRPr lang="es-ES" sz="3200" dirty="0">
              <a:solidFill>
                <a:schemeClr val="bg1"/>
              </a:solidFill>
              <a:cs typeface="Calibri"/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	Prueba escrita: Presentación escrita del tema oral. 17,5%</a:t>
            </a:r>
            <a:endParaRPr lang="es-ES" sz="3200" dirty="0">
              <a:solidFill>
                <a:schemeClr val="bg1"/>
              </a:solidFill>
              <a:cs typeface="Calibri"/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	Prueba de comprensión oral y escrita. 17,5%</a:t>
            </a:r>
            <a:endParaRPr lang="es-ES" sz="3200" dirty="0">
              <a:solidFill>
                <a:schemeClr val="bg1"/>
              </a:solidFill>
              <a:cs typeface="Calibri"/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	Prueba de conocimientos lingüísticos. 17,5%</a:t>
            </a:r>
            <a:endParaRPr lang="es-ES" sz="3200" dirty="0">
              <a:solidFill>
                <a:schemeClr val="bg1"/>
              </a:solidFill>
              <a:cs typeface="Calibri"/>
            </a:endParaRPr>
          </a:p>
          <a:p>
            <a:endParaRPr lang="es-ES" sz="3200" dirty="0">
              <a:solidFill>
                <a:schemeClr val="bg1"/>
              </a:solidFill>
              <a:cs typeface="Calibri"/>
            </a:endParaRPr>
          </a:p>
          <a:p>
            <a:r>
              <a:rPr lang="pt-BR" sz="3200" dirty="0" err="1">
                <a:solidFill>
                  <a:schemeClr val="bg1"/>
                </a:solidFill>
              </a:rPr>
              <a:t>Evaluación</a:t>
            </a:r>
            <a:r>
              <a:rPr lang="pt-BR" sz="3200" dirty="0">
                <a:solidFill>
                  <a:schemeClr val="bg1"/>
                </a:solidFill>
              </a:rPr>
              <a:t> continua: 30% (</a:t>
            </a:r>
            <a:r>
              <a:rPr lang="pt-BR" sz="3200" dirty="0" err="1">
                <a:solidFill>
                  <a:schemeClr val="bg1"/>
                </a:solidFill>
                <a:ea typeface="+mn-lt"/>
                <a:cs typeface="+mn-lt"/>
              </a:rPr>
              <a:t>media</a:t>
            </a:r>
            <a:r>
              <a:rPr lang="pt-BR" sz="32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pt-BR" sz="3200" dirty="0" err="1">
                <a:solidFill>
                  <a:schemeClr val="bg1"/>
                </a:solidFill>
                <a:ea typeface="+mn-lt"/>
                <a:cs typeface="+mn-lt"/>
              </a:rPr>
              <a:t>trabajo</a:t>
            </a:r>
            <a:r>
              <a:rPr lang="pt-BR" sz="3200" dirty="0">
                <a:solidFill>
                  <a:schemeClr val="bg1"/>
                </a:solidFill>
                <a:ea typeface="+mn-lt"/>
                <a:cs typeface="+mn-lt"/>
              </a:rPr>
              <a:t> cotidiano)</a:t>
            </a:r>
            <a:r>
              <a:rPr lang="pt-BR" sz="3200" dirty="0">
                <a:ea typeface="+mn-lt"/>
                <a:cs typeface="+mn-lt"/>
              </a:rPr>
              <a:t> </a:t>
            </a:r>
          </a:p>
          <a:p>
            <a:r>
              <a:rPr lang="pt-BR" sz="3200" dirty="0">
                <a:solidFill>
                  <a:schemeClr val="bg1"/>
                </a:solidFill>
              </a:rPr>
              <a:t>	Participación activa en clase. 15%</a:t>
            </a:r>
            <a:endParaRPr lang="fr-FR" sz="3200" dirty="0">
              <a:solidFill>
                <a:schemeClr val="bg1"/>
              </a:solidFill>
            </a:endParaRPr>
          </a:p>
          <a:p>
            <a:r>
              <a:rPr lang="pt-BR" sz="3200" dirty="0">
                <a:solidFill>
                  <a:schemeClr val="bg1"/>
                </a:solidFill>
              </a:rPr>
              <a:t>	Trabajos diversos. 15%</a:t>
            </a:r>
            <a:endParaRPr lang="fr-FR" sz="32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F5D115-691D-43E6-843B-1786CF8647D0}"/>
              </a:ext>
            </a:extLst>
          </p:cNvPr>
          <p:cNvSpPr txBox="1"/>
          <p:nvPr/>
        </p:nvSpPr>
        <p:spPr>
          <a:xfrm>
            <a:off x="4644569" y="0"/>
            <a:ext cx="2844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800" dirty="0" err="1">
                <a:solidFill>
                  <a:schemeClr val="bg1"/>
                </a:solidFill>
              </a:rPr>
              <a:t>Evaluación</a:t>
            </a:r>
            <a:endParaRPr lang="fr-FR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12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D6A21-9703-42DA-8DC4-2FE8CB34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" y="225734"/>
            <a:ext cx="5497551" cy="1344148"/>
          </a:xfrm>
        </p:spPr>
        <p:txBody>
          <a:bodyPr/>
          <a:lstStyle/>
          <a:p>
            <a:r>
              <a:rPr lang="fr-FR" dirty="0" err="1">
                <a:solidFill>
                  <a:srgbClr val="FFFFFF"/>
                </a:solidFill>
                <a:cs typeface="Calibri Light"/>
              </a:rPr>
              <a:t>Calendario</a:t>
            </a:r>
            <a:r>
              <a:rPr lang="fr-FR" dirty="0">
                <a:solidFill>
                  <a:srgbClr val="FFFFFF"/>
                </a:solidFill>
                <a:cs typeface="Calibri Light"/>
              </a:rPr>
              <a:t> de </a:t>
            </a:r>
            <a:r>
              <a:rPr lang="fr-FR" dirty="0" err="1">
                <a:solidFill>
                  <a:srgbClr val="FFFFFF"/>
                </a:solidFill>
                <a:cs typeface="Calibri Light"/>
              </a:rPr>
              <a:t>pruebas</a:t>
            </a:r>
            <a:endParaRPr lang="fr-FR" dirty="0" err="1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5BE6E7-2F12-45D0-9F36-B3D2B77B5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03" y="1899966"/>
            <a:ext cx="1177940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err="1">
                <a:solidFill>
                  <a:srgbClr val="FFFFFF"/>
                </a:solidFill>
                <a:ea typeface="+mn-lt"/>
                <a:cs typeface="+mn-lt"/>
              </a:rPr>
              <a:t>Pruebas</a:t>
            </a:r>
            <a:r>
              <a:rPr lang="pt-BR" dirty="0">
                <a:solidFill>
                  <a:srgbClr val="FFFFFF"/>
                </a:solidFill>
                <a:ea typeface="+mn-lt"/>
                <a:cs typeface="+mn-lt"/>
              </a:rPr>
              <a:t>: 70% (media de </a:t>
            </a:r>
            <a:r>
              <a:rPr lang="pt-BR" dirty="0" err="1">
                <a:solidFill>
                  <a:srgbClr val="FFFFFF"/>
                </a:solidFill>
                <a:ea typeface="+mn-lt"/>
                <a:cs typeface="+mn-lt"/>
              </a:rPr>
              <a:t>las</a:t>
            </a:r>
            <a:r>
              <a:rPr lang="pt-BR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pt-BR" dirty="0" err="1">
                <a:solidFill>
                  <a:srgbClr val="FFFFFF"/>
                </a:solidFill>
                <a:ea typeface="+mn-lt"/>
                <a:cs typeface="+mn-lt"/>
              </a:rPr>
              <a:t>pruebas</a:t>
            </a:r>
            <a:r>
              <a:rPr lang="pt-BR" dirty="0">
                <a:solidFill>
                  <a:srgbClr val="FFFFFF"/>
                </a:solidFill>
                <a:ea typeface="+mn-lt"/>
                <a:cs typeface="+mn-lt"/>
              </a:rPr>
              <a:t> realizadas durante </a:t>
            </a:r>
            <a:r>
              <a:rPr lang="pt-BR" dirty="0" err="1">
                <a:solidFill>
                  <a:srgbClr val="FFFFFF"/>
                </a:solidFill>
                <a:ea typeface="+mn-lt"/>
                <a:cs typeface="+mn-lt"/>
              </a:rPr>
              <a:t>el</a:t>
            </a:r>
            <a:r>
              <a:rPr lang="pt-BR" dirty="0">
                <a:solidFill>
                  <a:srgbClr val="FFFFFF"/>
                </a:solidFill>
                <a:ea typeface="+mn-lt"/>
                <a:cs typeface="+mn-lt"/>
              </a:rPr>
              <a:t> semestre):</a:t>
            </a:r>
            <a:endParaRPr lang="fr-FR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pt-BR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s" sz="2400" dirty="0">
                <a:solidFill>
                  <a:schemeClr val="bg1"/>
                </a:solidFill>
                <a:ea typeface="+mn-lt"/>
                <a:cs typeface="+mn-lt"/>
              </a:rPr>
              <a:t>                19 de abril. Entrega del trabajo escrito: “Empresa del mundo hispánico y 		                        estrategias publicitarias”. 17,5%</a:t>
            </a:r>
            <a:endParaRPr lang="fr-FR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s" sz="2400" dirty="0">
                <a:solidFill>
                  <a:schemeClr val="bg1"/>
                </a:solidFill>
                <a:ea typeface="+mn-lt"/>
                <a:cs typeface="+mn-lt"/>
              </a:rPr>
              <a:t>                                      Avisar el tema para evitar repeticiones: 22 de marzo.</a:t>
            </a:r>
            <a:endParaRPr lang="fr-FR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s" sz="2400" dirty="0">
                <a:solidFill>
                  <a:schemeClr val="bg1"/>
                </a:solidFill>
                <a:ea typeface="+mn-lt"/>
                <a:cs typeface="+mn-lt"/>
              </a:rPr>
              <a:t>                26 (y 28) de abril. Presentación oral del trabajo escrito. 17,5%  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s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es" sz="2400" dirty="0">
                <a:solidFill>
                  <a:schemeClr val="bg1"/>
                </a:solidFill>
                <a:ea typeface="+mn-lt"/>
                <a:cs typeface="+mn-lt"/>
              </a:rPr>
              <a:t>                12 de mayo. Prueba de comprensión oral y escrita. 17,5%  </a:t>
            </a:r>
            <a:r>
              <a:rPr lang="fr-FR" sz="2400" dirty="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fr-FR" dirty="0">
              <a:solidFill>
                <a:schemeClr val="bg1"/>
              </a:solidFill>
              <a:cs typeface="Calibri"/>
            </a:endParaRPr>
          </a:p>
          <a:p>
            <a:pPr marL="0" indent="0">
              <a:buNone/>
            </a:pPr>
            <a:r>
              <a:rPr lang="es" sz="2400" dirty="0">
                <a:solidFill>
                  <a:schemeClr val="bg1"/>
                </a:solidFill>
                <a:ea typeface="+mn-lt"/>
                <a:cs typeface="+mn-lt"/>
              </a:rPr>
              <a:t>                14 de junio. Prueba de conocimientos lingüísticos. </a:t>
            </a:r>
            <a:r>
              <a:rPr lang="es" sz="2400">
                <a:solidFill>
                  <a:schemeClr val="bg1"/>
                </a:solidFill>
                <a:ea typeface="+mn-lt"/>
                <a:cs typeface="+mn-lt"/>
              </a:rPr>
              <a:t>17,5%</a:t>
            </a:r>
            <a:r>
              <a:rPr lang="fr-FR" sz="240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fr-FR" sz="2400" dirty="0">
              <a:solidFill>
                <a:schemeClr val="bg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fr-FR" sz="24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775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46EBE438-D7F5-4A74-A2C5-AAE17A41C6D0}"/>
              </a:ext>
            </a:extLst>
          </p:cNvPr>
          <p:cNvSpPr txBox="1"/>
          <p:nvPr/>
        </p:nvSpPr>
        <p:spPr>
          <a:xfrm>
            <a:off x="748240" y="278704"/>
            <a:ext cx="105217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eriod"/>
            </a:pPr>
            <a:r>
              <a:rPr lang="es-MX" sz="2400" dirty="0">
                <a:solidFill>
                  <a:schemeClr val="bg1"/>
                </a:solidFill>
              </a:rPr>
              <a:t>Expresión escrita con base en las siguientes preguntas: </a:t>
            </a:r>
          </a:p>
          <a:p>
            <a:endParaRPr lang="es-MX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1. ¿Cómo te llamas?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2. ¿De dónde eres?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4. ¿Te gusta el español? ¿Por qué?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5. ¿Para qué te va a servir el español en tu profesión?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6. ¿Cuál es tu palabra preferida en español?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7. ¿Qué se te dificulta del español?</a:t>
            </a:r>
          </a:p>
          <a:p>
            <a:r>
              <a:rPr lang="es-MX" sz="2400" dirty="0">
                <a:solidFill>
                  <a:schemeClr val="bg1"/>
                </a:solidFill>
              </a:rPr>
              <a:t>8. ¿Qué se te facilita del español?</a:t>
            </a:r>
            <a:endParaRPr lang="pt-PT" sz="2400" dirty="0">
              <a:solidFill>
                <a:schemeClr val="bg1"/>
              </a:solidFill>
            </a:endParaRPr>
          </a:p>
          <a:p>
            <a:r>
              <a:rPr lang="es-MX" sz="2400" dirty="0">
                <a:solidFill>
                  <a:schemeClr val="bg1"/>
                </a:solidFill>
              </a:rPr>
              <a:t>9. ¿Qué crees que podrías hacer para mejorar tu desempeño en español?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5" name="Marcador de Posição de Conteúdo 2">
            <a:extLst>
              <a:ext uri="{FF2B5EF4-FFF2-40B4-BE49-F238E27FC236}">
                <a16:creationId xmlns:a16="http://schemas.microsoft.com/office/drawing/2014/main" id="{95885266-425D-4384-AAE7-D8C72D973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240" y="4393383"/>
            <a:ext cx="8229600" cy="1561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>
                <a:solidFill>
                  <a:schemeClr val="bg1"/>
                </a:solidFill>
              </a:rPr>
              <a:t>b.</a:t>
            </a:r>
            <a:r>
              <a:rPr lang="es-MX" sz="2400" dirty="0">
                <a:solidFill>
                  <a:schemeClr val="bg1"/>
                </a:solidFill>
              </a:rPr>
              <a:t> Interacción: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        Entrevistar compañeros usando el cuestionario anterior.</a:t>
            </a:r>
          </a:p>
          <a:p>
            <a:pPr marL="0" indent="0">
              <a:buNone/>
            </a:pPr>
            <a:r>
              <a:rPr lang="es-MX" sz="2400" b="1" dirty="0">
                <a:solidFill>
                  <a:schemeClr val="bg1"/>
                </a:solidFill>
              </a:rPr>
              <a:t>c. </a:t>
            </a:r>
            <a:r>
              <a:rPr lang="es-MX" sz="2400" dirty="0">
                <a:solidFill>
                  <a:schemeClr val="bg1"/>
                </a:solidFill>
              </a:rPr>
              <a:t>Expresión oral.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bg1"/>
                </a:solidFill>
              </a:rPr>
              <a:t>       Presentar compañero al grupo. Encadenar presentaciones.</a:t>
            </a:r>
          </a:p>
          <a:p>
            <a:pPr marL="0" indent="0">
              <a:buNone/>
            </a:pPr>
            <a:endParaRPr lang="es-MX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MX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MX" sz="2400" dirty="0">
              <a:solidFill>
                <a:schemeClr val="bg1"/>
              </a:solidFill>
            </a:endParaRPr>
          </a:p>
          <a:p>
            <a:endParaRPr lang="pt-P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Ecrã Panorâmico</PresentationFormat>
  <Paragraphs>55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E s p a ñ o l  A2 Finanzas</vt:lpstr>
      <vt:lpstr>Apresentação do PowerPoint</vt:lpstr>
      <vt:lpstr>Apresentação do PowerPoint</vt:lpstr>
      <vt:lpstr>Apresentação do PowerPoint</vt:lpstr>
      <vt:lpstr>Apresentação do PowerPoint</vt:lpstr>
      <vt:lpstr>Calendario de pruebas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s p a ñ o l  B1.1</dc:title>
  <dc:creator>Ar Cano 17</dc:creator>
  <cp:lastModifiedBy>Ar Cano 17</cp:lastModifiedBy>
  <cp:revision>108</cp:revision>
  <dcterms:created xsi:type="dcterms:W3CDTF">2017-09-27T08:21:55Z</dcterms:created>
  <dcterms:modified xsi:type="dcterms:W3CDTF">2023-02-15T20:17:27Z</dcterms:modified>
</cp:coreProperties>
</file>